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5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ADDED-0F2D-43F3-AD15-6FF9604CD1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191C-F2C9-4510-B12A-8B5973A2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0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4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54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9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0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0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15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3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191C-F2C9-4510-B12A-8B5973A2F6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D0BC1A-7804-4B39-B3BD-CDD6AC8A520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311B8E-63D8-45AF-B1A2-75AD0CF34A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Revising Theories of International Politics in the Information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A. Hart</a:t>
            </a:r>
          </a:p>
          <a:p>
            <a:r>
              <a:rPr lang="en-US" dirty="0" smtClean="0"/>
              <a:t>Indiana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953000"/>
            <a:ext cx="696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Paper presented at the annual meeting of the International Studies</a:t>
            </a:r>
          </a:p>
          <a:p>
            <a:r>
              <a:rPr lang="en-US" dirty="0" smtClean="0"/>
              <a:t>Association, San Diego, California, April 1-4, 2012,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71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flavors of constructivism</a:t>
            </a:r>
          </a:p>
          <a:p>
            <a:r>
              <a:rPr lang="en-US" dirty="0" smtClean="0"/>
              <a:t>ICTs </a:t>
            </a:r>
            <a:r>
              <a:rPr lang="en-US" dirty="0" smtClean="0"/>
              <a:t>and ICT-related regimes are </a:t>
            </a:r>
            <a:r>
              <a:rPr lang="en-US" dirty="0" smtClean="0"/>
              <a:t>socially constructed </a:t>
            </a:r>
            <a:r>
              <a:rPr lang="en-US" dirty="0" smtClean="0"/>
              <a:t>(human agency)</a:t>
            </a:r>
          </a:p>
          <a:p>
            <a:r>
              <a:rPr lang="en-US" dirty="0" smtClean="0"/>
              <a:t>ICTs permit the fostering of new meanings and identities for individuals and social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Potentially transformative nature of ICTs in domestic and international politics vs. the tendency of power structures to adapt successfully to technological change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1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forms of capability (access to resources) with the diffusion of ICTs</a:t>
            </a:r>
          </a:p>
          <a:p>
            <a:r>
              <a:rPr lang="en-US" dirty="0" smtClean="0"/>
              <a:t>New ways of exercising power: e.g., through the creation and control of new technological </a:t>
            </a:r>
            <a:r>
              <a:rPr lang="en-US" dirty="0" smtClean="0"/>
              <a:t>infrastructures and platforms </a:t>
            </a:r>
            <a:r>
              <a:rPr lang="en-US" dirty="0" smtClean="0"/>
              <a:t>(the PC, iTunes, Facebook, etc.)</a:t>
            </a:r>
          </a:p>
          <a:p>
            <a:r>
              <a:rPr lang="en-US" dirty="0" smtClean="0"/>
              <a:t>Structural power (most relevant to IPE) in the form of new regimes and regimes imbedded in hardware/software (as argued by </a:t>
            </a:r>
            <a:r>
              <a:rPr lang="en-US" dirty="0" err="1" smtClean="0"/>
              <a:t>Lessig</a:t>
            </a:r>
            <a:r>
              <a:rPr lang="en-US" dirty="0" smtClean="0"/>
              <a:t> and others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Meta-power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8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forms of power associated </a:t>
            </a:r>
            <a:r>
              <a:rPr lang="en-US" dirty="0" smtClean="0"/>
              <a:t>with the diffusion of ICTs</a:t>
            </a:r>
          </a:p>
          <a:p>
            <a:r>
              <a:rPr lang="en-US" dirty="0" smtClean="0"/>
              <a:t>Key </a:t>
            </a:r>
            <a:r>
              <a:rPr lang="en-US" dirty="0" smtClean="0"/>
              <a:t>aspect of ICTs: reduction of the role of distance and cost in communications among like-minded people and groups</a:t>
            </a:r>
          </a:p>
          <a:p>
            <a:r>
              <a:rPr lang="en-US" dirty="0" smtClean="0"/>
              <a:t>All IR theories need to address the above and to study continuing  barriers to flows of information/knowledge</a:t>
            </a:r>
          </a:p>
          <a:p>
            <a:r>
              <a:rPr lang="en-US" dirty="0" smtClean="0"/>
              <a:t>Realism seems least likely to take diffusion of ICTs </a:t>
            </a:r>
            <a:r>
              <a:rPr lang="en-US" dirty="0" smtClean="0"/>
              <a:t>seriously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67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Approaches/Perspectives in IR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Realism and Neo-Realism</a:t>
            </a:r>
          </a:p>
          <a:p>
            <a:r>
              <a:rPr lang="en-US" dirty="0" smtClean="0"/>
              <a:t>Liberal Institutionalism</a:t>
            </a:r>
          </a:p>
          <a:p>
            <a:r>
              <a:rPr lang="en-US" dirty="0" smtClean="0"/>
              <a:t>Theories of Globalization</a:t>
            </a:r>
          </a:p>
          <a:p>
            <a:r>
              <a:rPr lang="en-US" dirty="0" smtClean="0"/>
              <a:t>Long Wave/Cycle Theories</a:t>
            </a:r>
          </a:p>
          <a:p>
            <a:r>
              <a:rPr lang="en-US" dirty="0" smtClean="0"/>
              <a:t>Marxist and Neo-Marxist Approaches</a:t>
            </a:r>
          </a:p>
          <a:p>
            <a:r>
              <a:rPr lang="en-US" dirty="0" smtClean="0"/>
              <a:t>Constructivism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8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owth200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2" y="145415"/>
            <a:ext cx="4943475" cy="65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6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Penetration</a:t>
            </a:r>
            <a:endParaRPr lang="en-US" dirty="0"/>
          </a:p>
        </p:txBody>
      </p:sp>
      <p:pic>
        <p:nvPicPr>
          <p:cNvPr id="4" name="Picture 3" descr="http://www.oecd.org/vgn/images/portal/cit_731/38/31/49160161bbportal_pics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31290"/>
            <a:ext cx="8229600" cy="4969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7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Realism and Neo-Realism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primacy of the state (effectively the governments of nation-states) vs. the increased power of non-state actors</a:t>
            </a:r>
          </a:p>
          <a:p>
            <a:r>
              <a:rPr lang="en-US" dirty="0" smtClean="0"/>
              <a:t>Focus on capabilities and relational power</a:t>
            </a:r>
          </a:p>
          <a:p>
            <a:r>
              <a:rPr lang="en-US" dirty="0" smtClean="0"/>
              <a:t>Dealing with </a:t>
            </a:r>
            <a:r>
              <a:rPr lang="en-US" dirty="0" err="1" smtClean="0"/>
              <a:t>Cyberwar</a:t>
            </a:r>
            <a:r>
              <a:rPr lang="en-US" dirty="0" smtClean="0"/>
              <a:t> and </a:t>
            </a:r>
            <a:r>
              <a:rPr lang="en-US" dirty="0" err="1" smtClean="0"/>
              <a:t>Cybersecurity</a:t>
            </a:r>
            <a:r>
              <a:rPr lang="en-US" dirty="0" smtClean="0"/>
              <a:t> within the old framework</a:t>
            </a:r>
          </a:p>
          <a:p>
            <a:r>
              <a:rPr lang="en-US" dirty="0" smtClean="0"/>
              <a:t>Continuing difficulties associated with superficial attention to the role of technological change and other forms of social and economic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1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Neoliberal Institutionalism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ICT-related regimes</a:t>
            </a:r>
          </a:p>
          <a:p>
            <a:r>
              <a:rPr lang="en-US" dirty="0" smtClean="0"/>
              <a:t>New push for multi-stakeholder regimes</a:t>
            </a:r>
          </a:p>
          <a:p>
            <a:r>
              <a:rPr lang="en-US" dirty="0"/>
              <a:t>Do ICTs make MNCs and NGOs more powerful relative to governments?</a:t>
            </a:r>
          </a:p>
          <a:p>
            <a:r>
              <a:rPr lang="en-US" dirty="0" smtClean="0"/>
              <a:t>New opportunities for studying ICT-based monitoring of regime compliance</a:t>
            </a:r>
          </a:p>
          <a:p>
            <a:r>
              <a:rPr lang="en-US" dirty="0" smtClean="0"/>
              <a:t>Need to understand how ICTs affect the diffusion of liberal norms and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9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Inherently </a:t>
            </a:r>
            <a:r>
              <a:rPr lang="en-US" dirty="0" smtClean="0"/>
              <a:t>global natures of the Internet vs. Success of various governments in limiting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Effect of ICTs on communications and transactions costs</a:t>
            </a:r>
            <a:endParaRPr lang="en-US" dirty="0" smtClean="0"/>
          </a:p>
          <a:p>
            <a:r>
              <a:rPr lang="en-US" dirty="0" smtClean="0"/>
              <a:t>Rise of global production networks and big box retailing (undermining national production and retailing networks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Impact of ICTs on </a:t>
            </a:r>
            <a:r>
              <a:rPr lang="en-US" dirty="0" err="1" smtClean="0"/>
              <a:t>diasporic</a:t>
            </a:r>
            <a:r>
              <a:rPr lang="en-US" dirty="0" smtClean="0"/>
              <a:t> communities, journalism and media environments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3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Wave/Cycle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wave of innovation associated with ICTs resemble or differ from previous waves of innovation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Network economies vs. economies of scale</a:t>
            </a:r>
            <a:endParaRPr lang="en-US" dirty="0" smtClean="0"/>
          </a:p>
          <a:p>
            <a:r>
              <a:rPr lang="en-US" dirty="0" smtClean="0"/>
              <a:t>Has the ICT wave crested? (Is a Bio-Tech, Nano-Tech, or </a:t>
            </a:r>
            <a:r>
              <a:rPr lang="en-US" dirty="0" err="1" smtClean="0"/>
              <a:t>Enviro</a:t>
            </a:r>
            <a:r>
              <a:rPr lang="en-US" dirty="0" smtClean="0"/>
              <a:t>-Tech wave beginning?)</a:t>
            </a:r>
          </a:p>
          <a:p>
            <a:r>
              <a:rPr lang="en-US" dirty="0" smtClean="0"/>
              <a:t>Who are the new winners and losers (nationally and sub-nationally)?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Marxist and Neo-</a:t>
            </a:r>
            <a:r>
              <a:rPr lang="en-US" dirty="0" err="1" smtClean="0"/>
              <a:t>marxist</a:t>
            </a:r>
            <a:r>
              <a:rPr lang="en-US" dirty="0" smtClean="0"/>
              <a:t>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new Mode of Production or Mode of Information (Poster)?</a:t>
            </a:r>
          </a:p>
          <a:p>
            <a:r>
              <a:rPr lang="en-US" dirty="0" smtClean="0"/>
              <a:t>How is “consumer capitalism” altered?</a:t>
            </a:r>
          </a:p>
          <a:p>
            <a:r>
              <a:rPr lang="en-US" dirty="0" smtClean="0"/>
              <a:t>Are ICTs simply a manifestation of the reassertion of US-dominated (capitalist) global imperialism/hegemony?</a:t>
            </a:r>
          </a:p>
          <a:p>
            <a:r>
              <a:rPr lang="en-US" dirty="0" smtClean="0"/>
              <a:t>Is political opposition to </a:t>
            </a:r>
            <a:r>
              <a:rPr lang="en-US" dirty="0" smtClean="0"/>
              <a:t>globalization via ICT-mediated communication </a:t>
            </a:r>
            <a:r>
              <a:rPr lang="en-US" dirty="0" smtClean="0"/>
              <a:t>the way to keep the Left alive and relevant?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4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531</Words>
  <Application>Microsoft Office PowerPoint</Application>
  <PresentationFormat>On-screen Show (4:3)</PresentationFormat>
  <Paragraphs>66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Revising Theories of International Politics in the Information Age</vt:lpstr>
      <vt:lpstr>Six Approaches/Perspectives in IR Theory</vt:lpstr>
      <vt:lpstr>PowerPoint Presentation</vt:lpstr>
      <vt:lpstr>Broadband Penetration</vt:lpstr>
      <vt:lpstr>Challenges to Realism and Neo-Realism</vt:lpstr>
      <vt:lpstr>Neoliberal Institutionalism</vt:lpstr>
      <vt:lpstr>Theories of Globalization</vt:lpstr>
      <vt:lpstr>Long Wave/Cycle Theories</vt:lpstr>
      <vt:lpstr>Marxist and Neo-marxist approaches</vt:lpstr>
      <vt:lpstr>Constructivism</vt:lpstr>
      <vt:lpstr>Power Revised</vt:lpstr>
      <vt:lpstr>Conclusions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Theories of International Politics in the Information Age</dc:title>
  <dc:creator>Valued Acer Customer</dc:creator>
  <cp:lastModifiedBy>Valued Acer Customer</cp:lastModifiedBy>
  <cp:revision>8</cp:revision>
  <dcterms:created xsi:type="dcterms:W3CDTF">2012-03-30T16:21:39Z</dcterms:created>
  <dcterms:modified xsi:type="dcterms:W3CDTF">2012-04-03T06:49:22Z</dcterms:modified>
</cp:coreProperties>
</file>